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9144000" cy="6858000" type="screen4x3"/>
  <p:notesSz cx="6961188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16515" cy="463408"/>
          </a:xfrm>
          <a:prstGeom prst="rect">
            <a:avLst/>
          </a:prstGeom>
        </p:spPr>
        <p:txBody>
          <a:bodyPr vert="horz" lIns="92135" tIns="46067" rIns="92135" bIns="4606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3063" y="2"/>
            <a:ext cx="3016515" cy="463408"/>
          </a:xfrm>
          <a:prstGeom prst="rect">
            <a:avLst/>
          </a:prstGeom>
        </p:spPr>
        <p:txBody>
          <a:bodyPr vert="horz" lIns="92135" tIns="46067" rIns="92135" bIns="46067" rtlCol="0"/>
          <a:lstStyle>
            <a:lvl1pPr algn="r">
              <a:defRPr sz="1200"/>
            </a:lvl1pPr>
          </a:lstStyle>
          <a:p>
            <a:fld id="{63F646AB-7247-456C-816F-D2455D13FF5F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3350" y="1155700"/>
            <a:ext cx="4154488" cy="3116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35" tIns="46067" rIns="92135" bIns="4606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6119" y="4444862"/>
            <a:ext cx="5568950" cy="3636705"/>
          </a:xfrm>
          <a:prstGeom prst="rect">
            <a:avLst/>
          </a:prstGeom>
        </p:spPr>
        <p:txBody>
          <a:bodyPr vert="horz" lIns="92135" tIns="46067" rIns="92135" bIns="4606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772670"/>
            <a:ext cx="3016515" cy="463407"/>
          </a:xfrm>
          <a:prstGeom prst="rect">
            <a:avLst/>
          </a:prstGeom>
        </p:spPr>
        <p:txBody>
          <a:bodyPr vert="horz" lIns="92135" tIns="46067" rIns="92135" bIns="4606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43063" y="8772670"/>
            <a:ext cx="3016515" cy="463407"/>
          </a:xfrm>
          <a:prstGeom prst="rect">
            <a:avLst/>
          </a:prstGeom>
        </p:spPr>
        <p:txBody>
          <a:bodyPr vert="horz" lIns="92135" tIns="46067" rIns="92135" bIns="46067" rtlCol="0" anchor="b"/>
          <a:lstStyle>
            <a:lvl1pPr algn="r">
              <a:defRPr sz="1200"/>
            </a:lvl1pPr>
          </a:lstStyle>
          <a:p>
            <a:fld id="{A0A717B0-4924-4544-A4CA-92B31C3D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422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03350" y="1155700"/>
            <a:ext cx="4154488" cy="31162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8220006" indent="-3775933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51687" indent="-23033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12362" indent="-23033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73036" indent="-23033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33711" indent="-230337" defTabSz="460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94386" indent="-230337" defTabSz="460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55060" indent="-230337" defTabSz="460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915735" indent="-230337" defTabSz="460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0430E26-0C4E-4F75-BF76-E64EF1F5E18C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877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FEBFA-6934-4092-9B14-DA618863989A}" type="datetime1">
              <a:rPr lang="en-US" altLang="en-US"/>
              <a:pPr>
                <a:defRPr/>
              </a:pPr>
              <a:t>6/2/2015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99848-FF91-4535-A476-E527752136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0195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C88E2-0B80-48ED-B7B6-6FC0DBAE7F9B}" type="datetime1">
              <a:rPr lang="en-US" altLang="en-US"/>
              <a:pPr>
                <a:defRPr/>
              </a:pPr>
              <a:t>6/2/2015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DCDE4-EEED-4E5D-8340-AA78D0309F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8418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0FD99-5E96-47D6-95AB-7F619AEABFFE}" type="datetime1">
              <a:rPr lang="en-US" altLang="en-US"/>
              <a:pPr>
                <a:defRPr/>
              </a:pPr>
              <a:t>6/2/2015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5BA5F-C4A0-4F86-92E9-29E5BAE100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2549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41A00-33ED-44A6-B504-8DE5987D7306}" type="datetime1">
              <a:rPr lang="en-US" altLang="en-US"/>
              <a:pPr>
                <a:defRPr/>
              </a:pPr>
              <a:t>6/2/2015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EF0B4-F787-4375-AF8A-646077F122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1554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5EDFD-CB9D-4F9D-9AD2-9751A939E0B6}" type="datetime1">
              <a:rPr lang="en-US" altLang="en-US"/>
              <a:pPr>
                <a:defRPr/>
              </a:pPr>
              <a:t>6/2/2015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52821-0470-4944-B831-5455CA8107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5323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F435D-669A-4999-ADEE-29CF7ABF79C7}" type="datetime1">
              <a:rPr lang="en-US" altLang="en-US"/>
              <a:pPr>
                <a:defRPr/>
              </a:pPr>
              <a:t>6/2/2015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7B6D7-B437-4F4C-A825-D0F9120AE0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6641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2B4D5-62F7-45C6-902C-9C69A0B36D73}" type="datetime1">
              <a:rPr lang="en-US" altLang="en-US"/>
              <a:pPr>
                <a:defRPr/>
              </a:pPr>
              <a:t>6/2/2015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705A1-1F04-4B6D-A196-1C22E055F4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385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8F592-238C-4775-BA14-02BE450E622E}" type="datetime1">
              <a:rPr lang="en-US" altLang="en-US"/>
              <a:pPr>
                <a:defRPr/>
              </a:pPr>
              <a:t>6/2/2015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6E154-74A8-4076-B6EA-3298570D71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4473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BC788-52C5-416B-BADD-403F82CBF3D3}" type="datetime1">
              <a:rPr lang="en-US" altLang="en-US"/>
              <a:pPr>
                <a:defRPr/>
              </a:pPr>
              <a:t>6/2/2015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07893-1CF1-479A-B397-EA71681B54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0733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87E8F-2815-43EF-B575-CC897C167812}" type="datetime1">
              <a:rPr lang="en-US" altLang="en-US"/>
              <a:pPr>
                <a:defRPr/>
              </a:pPr>
              <a:t>6/2/2015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54100-DC40-4852-837C-57C2B2454C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5105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BD2A2-16E1-4EC0-8592-BC749F4D15F2}" type="datetime1">
              <a:rPr lang="en-US" altLang="en-US"/>
              <a:pPr>
                <a:defRPr/>
              </a:pPr>
              <a:t>6/2/2015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28D4E-A927-48AC-A77C-BE16F1653E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6681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fld id="{4A77CDC4-A4B9-45D7-BF93-424BC0F7A5B7}" type="datetime1">
              <a:rPr lang="en-US" altLang="en-US" smtClean="0">
                <a:ea typeface="ＭＳ Ｐゴシック" panose="020B0600070205080204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t>6/2/2015</a:t>
            </a:fld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fld id="{D7490D5B-B2F2-4F61-B7F3-3C77C38D47A3}" type="slidenum">
              <a:rPr lang="en-US" altLang="en-US" smtClean="0">
                <a:ea typeface="ＭＳ Ｐゴシック" panose="020B0600070205080204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4610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189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189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377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566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754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891" indent="-342891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32" indent="-28574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2971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349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7DEE8"/>
            </a:gs>
            <a:gs pos="85001">
              <a:srgbClr val="FFFFFF"/>
            </a:gs>
            <a:gs pos="100000">
              <a:srgbClr val="FFFF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ChangeArrowheads="1"/>
          </p:cNvSpPr>
          <p:nvPr/>
        </p:nvSpPr>
        <p:spPr bwMode="auto">
          <a:xfrm>
            <a:off x="3" y="1709739"/>
            <a:ext cx="3503613" cy="514826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189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075" name="TextBox 8"/>
          <p:cNvSpPr txBox="1">
            <a:spLocks noChangeArrowheads="1"/>
          </p:cNvSpPr>
          <p:nvPr/>
        </p:nvSpPr>
        <p:spPr bwMode="auto">
          <a:xfrm>
            <a:off x="3" y="2230951"/>
            <a:ext cx="3503613" cy="122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189" fontAlgn="base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800" b="1" dirty="0">
                <a:solidFill>
                  <a:prstClr val="white"/>
                </a:solidFill>
              </a:rPr>
              <a:t>Port </a:t>
            </a:r>
            <a:r>
              <a:rPr lang="en-US" altLang="en-US" sz="4800" b="1" dirty="0" smtClean="0">
                <a:solidFill>
                  <a:prstClr val="white"/>
                </a:solidFill>
              </a:rPr>
              <a:t>of Tacoma</a:t>
            </a:r>
            <a:endParaRPr lang="en-US" altLang="en-US" sz="4800" b="1" dirty="0">
              <a:solidFill>
                <a:prstClr val="white"/>
              </a:solidFill>
            </a:endParaRPr>
          </a:p>
        </p:txBody>
      </p:sp>
      <p:sp>
        <p:nvSpPr>
          <p:cNvPr id="3076" name="TextBox 9"/>
          <p:cNvSpPr txBox="1">
            <a:spLocks noChangeArrowheads="1"/>
          </p:cNvSpPr>
          <p:nvPr/>
        </p:nvSpPr>
        <p:spPr bwMode="auto">
          <a:xfrm>
            <a:off x="3" y="3560767"/>
            <a:ext cx="35036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18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 smtClean="0">
                <a:solidFill>
                  <a:prstClr val="white"/>
                </a:solidFill>
              </a:rPr>
              <a:t>Internal </a:t>
            </a:r>
            <a:br>
              <a:rPr lang="en-US" altLang="en-US" sz="2400" dirty="0" smtClean="0">
                <a:solidFill>
                  <a:prstClr val="white"/>
                </a:solidFill>
              </a:rPr>
            </a:br>
            <a:r>
              <a:rPr lang="en-US" altLang="en-US" sz="2400" dirty="0" smtClean="0">
                <a:solidFill>
                  <a:prstClr val="white"/>
                </a:solidFill>
              </a:rPr>
              <a:t>Communications </a:t>
            </a:r>
            <a:r>
              <a:rPr lang="en-US" altLang="en-US" sz="2400" dirty="0">
                <a:solidFill>
                  <a:prstClr val="white"/>
                </a:solidFill>
              </a:rPr>
              <a:t>P</a:t>
            </a:r>
            <a:r>
              <a:rPr lang="en-US" altLang="en-US" sz="2400" dirty="0" smtClean="0">
                <a:solidFill>
                  <a:prstClr val="white"/>
                </a:solidFill>
              </a:rPr>
              <a:t>rogram</a:t>
            </a:r>
            <a:endParaRPr lang="en-US" altLang="en-US" sz="2400" dirty="0">
              <a:solidFill>
                <a:prstClr val="white"/>
              </a:solidFill>
            </a:endParaRPr>
          </a:p>
          <a:p>
            <a:pPr algn="ctr" defTabSz="45718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 smtClean="0">
                <a:solidFill>
                  <a:prstClr val="white"/>
                </a:solidFill>
              </a:rPr>
              <a:t> </a:t>
            </a:r>
            <a:endParaRPr lang="en-US" altLang="en-US" sz="2400" dirty="0">
              <a:solidFill>
                <a:prstClr val="white"/>
              </a:solidFill>
            </a:endParaRPr>
          </a:p>
        </p:txBody>
      </p:sp>
      <p:sp>
        <p:nvSpPr>
          <p:cNvPr id="3078" name="TextBox 11"/>
          <p:cNvSpPr txBox="1">
            <a:spLocks noChangeArrowheads="1"/>
          </p:cNvSpPr>
          <p:nvPr/>
        </p:nvSpPr>
        <p:spPr bwMode="auto">
          <a:xfrm>
            <a:off x="3" y="4792665"/>
            <a:ext cx="3503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18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 smtClean="0">
                <a:solidFill>
                  <a:srgbClr val="FFFFFF"/>
                </a:solidFill>
              </a:rPr>
              <a:t>Overall Campaign</a:t>
            </a:r>
            <a:endParaRPr lang="en-US" altLang="en-US" sz="1800" dirty="0">
              <a:solidFill>
                <a:srgbClr val="FFFFFF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10800000">
            <a:off x="0" y="2085975"/>
            <a:ext cx="9144000" cy="1588"/>
          </a:xfrm>
          <a:prstGeom prst="line">
            <a:avLst/>
          </a:prstGeom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80" name="Picture 8" descr="201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05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38508" y="5334748"/>
            <a:ext cx="2026602" cy="112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32179">
            <a:off x="3813241" y="2326364"/>
            <a:ext cx="1795607" cy="23500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472" y="2361150"/>
            <a:ext cx="2972731" cy="22295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65867" y="4914923"/>
            <a:ext cx="2239339" cy="166443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63763" y="4736374"/>
            <a:ext cx="2527440" cy="19130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32179">
            <a:off x="3813241" y="2351086"/>
            <a:ext cx="1795607" cy="23500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8472" y="2385872"/>
            <a:ext cx="2972731" cy="22295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5867" y="4939645"/>
            <a:ext cx="2239339" cy="166443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3763" y="4761096"/>
            <a:ext cx="2527440" cy="191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95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7</Words>
  <Application>Microsoft Office PowerPoint</Application>
  <PresentationFormat>On-screen Show (4:3)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ＭＳ Ｐゴシック</vt:lpstr>
      <vt:lpstr>Arial</vt:lpstr>
      <vt:lpstr>Calibri</vt:lpstr>
      <vt:lpstr>1_Office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Ellis</dc:creator>
  <cp:lastModifiedBy>Intern</cp:lastModifiedBy>
  <cp:revision>8</cp:revision>
  <cp:lastPrinted>2015-04-21T23:08:24Z</cp:lastPrinted>
  <dcterms:created xsi:type="dcterms:W3CDTF">2014-12-01T22:27:14Z</dcterms:created>
  <dcterms:modified xsi:type="dcterms:W3CDTF">2015-06-02T14:48:45Z</dcterms:modified>
</cp:coreProperties>
</file>